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A9CD-F354-42CC-9010-6F2C3E52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24015F-05D8-49CA-8878-716B4BE5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A3EF0-F437-4B6B-BE80-3BAE5FAE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C388B-2ED3-4993-AA40-00299942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6FCBF-86CC-49D4-945C-47A9BBF5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83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22E3F-2879-4452-9C65-9E188AAB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7B9A8D-60C4-487D-AB91-604B85D8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DEA6-2F06-4CC0-91ED-94C62EDE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29214-CD2D-40FA-9689-CF51C244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298D5-D1BF-419E-A2D5-2FB30F6F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997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E53641-E3E9-40BC-8BF3-D50D1C98C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18E12-B722-47E4-85BC-94F2190D9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F1EF3-915A-4C41-87EC-2ED1E688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63CBE-0912-4956-B381-0EBDBA9F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78C05-BC93-4B5A-A486-28CD0B66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8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35DB6-5BAC-4D8C-BFD3-F5993F7A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CA907-451C-4FC9-A2B8-EEFE3CCD8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7910F-FFA8-4447-9CC3-F63674A1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93745-9BBE-433F-8B40-5AF1A943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C054A-5530-41CA-8A42-C105F793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4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EC3CF-7493-4935-8EC9-F6D22F03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03E3B-BA82-4F03-BB6C-932DA4455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51A96-71C0-4FF3-82B7-088AF210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F09DB3-633D-4D2C-A364-0D4A20F1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2A972-687B-48F4-AB2B-315BD94B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280BA-0602-4BC0-9386-AB2E5D44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030C3-DB74-4867-A656-DD1BDA334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C9E148-2369-4723-911D-66AFB683F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E7047A-0E3A-4869-A4B0-02485F7B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91427D-4F4F-4456-B5A5-2282156D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D78AE-AF9B-4E6F-A417-620490CE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10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F2953-6A9F-430D-90E0-E5F5757D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F2DB6-482F-4089-A390-3394830A4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53D0E-9CC6-474D-8A33-45C2EB5A9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662A99-A0FA-4C7A-B93C-F4322469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C7E66-4E9B-423B-A3E0-64C6D7E5B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924C8B-3224-4AB3-9121-82E18909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A0F147-8AE1-4934-B819-9977F3B0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2EF55E-882C-4390-83C3-9D6CED43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362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F6B48-7838-4A40-9605-594CA269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A7F274-63D4-451A-9315-F0B85AD9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54900A-1AD6-4F05-B53E-2912785A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239DA2-6F31-40EE-9CA6-EA8EE7E4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36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54F9F9-292D-4C0C-BD3A-B4B3F990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361F42-4155-4EB3-B6FA-EF105DEA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AAAFCA-3FF8-4F6A-9448-D8C4C710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40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AA2FF-1967-4A29-8808-EC5FBB30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A9CD6-6F09-4BE0-96DD-DB5911A7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C2B643-BB09-4D3C-80EE-3BC51DA9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6D11B1-AA3F-46CA-98BE-4C4B315E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F2743A-9A00-4314-A60D-734BCEEE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91A5B-5AE6-40EB-9A8F-7A5AFADB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94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622FB-3865-48AB-8E1D-9F3589D3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C049BB-C3D4-47FB-961E-FE0E7AFBD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C5175C-6F53-4214-A1C0-C19F13FBE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0B8778-024F-4E33-91A9-7C4B242C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83B5A-4DF7-4803-97C6-8B946FE2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F013E-8F58-4FD9-BF22-35A54651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101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E685EB-AC3C-4886-9D96-F37BC22A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47DD7-2DCB-423C-B0E6-65F6EE03D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A5C26-FC0F-471C-8813-7A4BE9E3C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138-A0C2-4AAF-A93B-4C4C034908B3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538FC-13C0-43D6-BDC9-1FF96C92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BE768-C8B4-4302-A8C8-E8DE47644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AF29-57DC-4F23-9B20-EC10114DB7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72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86DBBD4-3CCF-4DA1-93E0-88BFD95F3987}"/>
              </a:ext>
            </a:extLst>
          </p:cNvPr>
          <p:cNvSpPr/>
          <p:nvPr/>
        </p:nvSpPr>
        <p:spPr>
          <a:xfrm>
            <a:off x="3568838" y="2967335"/>
            <a:ext cx="5054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ORACIÓN INICIAL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6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492D69-B870-4648-8D96-B8B5DB9587A6}"/>
              </a:ext>
            </a:extLst>
          </p:cNvPr>
          <p:cNvPicPr/>
          <p:nvPr/>
        </p:nvPicPr>
        <p:blipFill rotWithShape="1">
          <a:blip r:embed="rId2"/>
          <a:srcRect l="24543" t="19477" r="52031" b="17061"/>
          <a:stretch/>
        </p:blipFill>
        <p:spPr bwMode="auto">
          <a:xfrm>
            <a:off x="3844637" y="0"/>
            <a:ext cx="442306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02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D9865A-5AD3-43E0-95A4-8E8903C5E8B1}"/>
              </a:ext>
            </a:extLst>
          </p:cNvPr>
          <p:cNvPicPr/>
          <p:nvPr/>
        </p:nvPicPr>
        <p:blipFill rotWithShape="1">
          <a:blip r:embed="rId2"/>
          <a:srcRect l="24694" t="19565" r="51458" b="16973"/>
          <a:stretch/>
        </p:blipFill>
        <p:spPr bwMode="auto">
          <a:xfrm>
            <a:off x="0" y="0"/>
            <a:ext cx="450272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A3260B-D695-4849-AEC0-B79ABF211303}"/>
              </a:ext>
            </a:extLst>
          </p:cNvPr>
          <p:cNvSpPr txBox="1"/>
          <p:nvPr/>
        </p:nvSpPr>
        <p:spPr>
          <a:xfrm>
            <a:off x="4544291" y="277090"/>
            <a:ext cx="7162800" cy="283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>
              <a:lnSpc>
                <a:spcPct val="115000"/>
              </a:lnSpc>
            </a:pP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de Puebla (1979)      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</a:pPr>
            <a:r>
              <a:rPr lang="es-ES_trad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290.  Mientras peregrinamos, María será </a:t>
            </a: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Madre educadora de la fe</a:t>
            </a: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Cuida de que el Evangelio nos penetre, conforme nuestra vida diaria y produzca frutos de santidad. Ella tiene que ser cada vez más </a:t>
            </a: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pedagoga del Evangelio en América Latina</a:t>
            </a: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174A1C-1F1E-445A-85C5-DD6CF31489C1}"/>
              </a:ext>
            </a:extLst>
          </p:cNvPr>
          <p:cNvSpPr txBox="1"/>
          <p:nvPr/>
        </p:nvSpPr>
        <p:spPr>
          <a:xfrm>
            <a:off x="4932219" y="3205718"/>
            <a:ext cx="6774872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spcAft>
                <a:spcPts val="1000"/>
              </a:spcAft>
            </a:pP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Circular del Padre José María </a:t>
            </a:r>
            <a:r>
              <a:rPr lang="es-ES_trad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Salaverri</a:t>
            </a:r>
            <a:endParaRPr lang="es-ES_tradnl" sz="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endParaRPr lang="es-PE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María, educadora de Jesús, sigue teniendo una misión educadora.</a:t>
            </a: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Quien la lleva en su corazón, aunque no está directamente dedicado a la enseñanza, tendrá siempre en su apostolado una actitud educadora.  Un educador es alguien que cree en los demás y los valora, que tiene confianza en sus posibilidades, que sabe suscitar y despertar las cualidades latentes en toda persona humana.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2683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05D4-18AA-4923-8921-98DD612D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08" y="1706562"/>
            <a:ext cx="10515600" cy="3444875"/>
          </a:xfrm>
        </p:spPr>
        <p:txBody>
          <a:bodyPr/>
          <a:lstStyle/>
          <a:p>
            <a:pPr algn="ctr"/>
            <a:r>
              <a:rPr lang="es-MX" dirty="0"/>
              <a:t>¿Qué suscita en ti esta imagen y estos textos?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5405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F56917-B59D-411E-83DB-1905C6F2D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08" y="196449"/>
            <a:ext cx="9263184" cy="6223702"/>
          </a:xfrm>
        </p:spPr>
      </p:pic>
    </p:spTree>
    <p:extLst>
      <p:ext uri="{BB962C8B-B14F-4D97-AF65-F5344CB8AC3E}">
        <p14:creationId xmlns:p14="http://schemas.microsoft.com/office/powerpoint/2010/main" val="27982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289D4-DB49-4168-90C6-A321B1A9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359545"/>
            <a:ext cx="10515600" cy="64984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dirty="0"/>
              <a:t>Salve, llena de gracia, </a:t>
            </a:r>
          </a:p>
          <a:p>
            <a:pPr marL="0" indent="0" algn="ctr">
              <a:buNone/>
            </a:pPr>
            <a:r>
              <a:rPr lang="es-MX" dirty="0"/>
              <a:t>tu perfecta apertura a la palabra de Dios </a:t>
            </a:r>
          </a:p>
          <a:p>
            <a:pPr marL="0" indent="0" algn="ctr">
              <a:buNone/>
            </a:pPr>
            <a:r>
              <a:rPr lang="es-MX" dirty="0"/>
              <a:t>mereció que él tomara carne de tu carne </a:t>
            </a:r>
          </a:p>
          <a:p>
            <a:pPr marL="0" indent="0" algn="ctr">
              <a:buNone/>
            </a:pPr>
            <a:r>
              <a:rPr lang="es-MX" dirty="0"/>
              <a:t>y se abriera así la vía a la salvación del mundo. </a:t>
            </a:r>
          </a:p>
          <a:p>
            <a:pPr marL="0" indent="0" algn="ctr">
              <a:buNone/>
            </a:pPr>
            <a:r>
              <a:rPr lang="es-MX" dirty="0"/>
              <a:t>En el mismo acto por el que llegaste a ser madre de Dios, </a:t>
            </a:r>
          </a:p>
          <a:p>
            <a:pPr marL="0" indent="0" algn="ctr">
              <a:buNone/>
            </a:pPr>
            <a:r>
              <a:rPr lang="es-MX" dirty="0"/>
              <a:t>fuiste constituida madre universal nuestra. </a:t>
            </a:r>
          </a:p>
          <a:p>
            <a:pPr marL="0" indent="0" algn="ctr">
              <a:buNone/>
            </a:pPr>
            <a:r>
              <a:rPr lang="es-MX" dirty="0"/>
              <a:t>Henos aquí, fraternalmente unidos, </a:t>
            </a:r>
          </a:p>
          <a:p>
            <a:pPr marL="0" indent="0" algn="ctr">
              <a:buNone/>
            </a:pPr>
            <a:r>
              <a:rPr lang="es-MX" dirty="0"/>
              <a:t>dispuestos a renovar la alianza por la que te nos has dado como madre </a:t>
            </a:r>
          </a:p>
          <a:p>
            <a:pPr marL="0" indent="0" algn="ctr">
              <a:buNone/>
            </a:pPr>
            <a:r>
              <a:rPr lang="es-MX" dirty="0"/>
              <a:t>y nos hemos dado a ti por hijos, según la voluntad del Padre. </a:t>
            </a:r>
          </a:p>
          <a:p>
            <a:pPr marL="0" indent="0" algn="ctr">
              <a:buNone/>
            </a:pPr>
            <a:r>
              <a:rPr lang="es-MX" dirty="0"/>
              <a:t>Forma a tu Hijo en nuestros corazones, </a:t>
            </a:r>
          </a:p>
          <a:p>
            <a:pPr marL="0" indent="0" algn="ctr">
              <a:buNone/>
            </a:pPr>
            <a:r>
              <a:rPr lang="es-MX" dirty="0"/>
              <a:t>y haz así de nosotros perfectos colaboradores </a:t>
            </a:r>
          </a:p>
          <a:p>
            <a:pPr marL="0" indent="0" algn="ctr">
              <a:buNone/>
            </a:pPr>
            <a:r>
              <a:rPr lang="es-MX" dirty="0"/>
              <a:t>en tu tarea de darle al mundo cada día. </a:t>
            </a:r>
          </a:p>
          <a:p>
            <a:pPr marL="0" indent="0" algn="ctr">
              <a:buNone/>
            </a:pPr>
            <a:r>
              <a:rPr lang="es-MX" dirty="0"/>
              <a:t>Reúne a la humanidad en torno a tu Hijo, </a:t>
            </a:r>
          </a:p>
          <a:p>
            <a:pPr marL="0" indent="0" algn="ctr">
              <a:buNone/>
            </a:pPr>
            <a:r>
              <a:rPr lang="es-MX" dirty="0"/>
              <a:t>que es su Paz y su verdad, </a:t>
            </a:r>
          </a:p>
          <a:p>
            <a:pPr marL="0" indent="0" algn="ctr">
              <a:buNone/>
            </a:pPr>
            <a:r>
              <a:rPr lang="es-MX" dirty="0"/>
              <a:t>para que los hombres, al reconocerte madre, </a:t>
            </a:r>
          </a:p>
          <a:p>
            <a:pPr marL="0" indent="0" algn="ctr">
              <a:buNone/>
            </a:pPr>
            <a:r>
              <a:rPr lang="es-MX" dirty="0"/>
              <a:t>reciban de ti al que es la Vida, </a:t>
            </a:r>
          </a:p>
          <a:p>
            <a:pPr marL="0" indent="0" algn="ctr">
              <a:buNone/>
            </a:pPr>
            <a:r>
              <a:rPr lang="es-MX" dirty="0"/>
              <a:t>y se descubran hermanos. Amén. </a:t>
            </a:r>
          </a:p>
          <a:p>
            <a:pPr marL="0" indent="0" algn="ctr">
              <a:buNone/>
            </a:pPr>
            <a:r>
              <a:rPr lang="es-MX" dirty="0"/>
              <a:t>(</a:t>
            </a:r>
            <a:r>
              <a:rPr lang="es-MX" dirty="0" err="1"/>
              <a:t>Mons</a:t>
            </a:r>
            <a:r>
              <a:rPr lang="es-MX" dirty="0"/>
              <a:t> Oscar Alzamora, S.M.)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2826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80C02-C2BE-4B5D-BE59-909B60E2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D0E00AC-8ACC-47F6-B817-32E48F9F0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24" y="-71958"/>
            <a:ext cx="4909352" cy="7516713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3C57F7B-8911-423F-8D67-127504835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2828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311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¿Qué suscita en ti esta imagen y estos textos?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Propietario</cp:lastModifiedBy>
  <cp:revision>5</cp:revision>
  <dcterms:created xsi:type="dcterms:W3CDTF">2021-08-31T13:17:52Z</dcterms:created>
  <dcterms:modified xsi:type="dcterms:W3CDTF">2021-09-02T20:36:31Z</dcterms:modified>
</cp:coreProperties>
</file>